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7" r:id="rId4"/>
    <p:sldId id="270" r:id="rId5"/>
    <p:sldId id="268" r:id="rId6"/>
    <p:sldId id="264" r:id="rId7"/>
    <p:sldId id="274" r:id="rId8"/>
    <p:sldId id="276" r:id="rId9"/>
    <p:sldId id="277" r:id="rId10"/>
    <p:sldId id="280" r:id="rId11"/>
    <p:sldId id="278" r:id="rId12"/>
    <p:sldId id="275" r:id="rId13"/>
    <p:sldId id="26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>
        <p:scale>
          <a:sx n="70" d="100"/>
          <a:sy n="70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0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4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6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8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405C65-2F28-4747-A986-D4D791C89C4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err="1" smtClean="0"/>
              <a:t>Plickers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Brian Novick</a:t>
            </a:r>
          </a:p>
          <a:p>
            <a:pPr algn="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1" y="586380"/>
            <a:ext cx="3831193" cy="1033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0" y="586380"/>
            <a:ext cx="2948940" cy="44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6111" y="1405625"/>
            <a:ext cx="7255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 smtClean="0"/>
              <a:t>4: Add students to your </a:t>
            </a:r>
            <a:r>
              <a:rPr lang="en-US" sz="2800" b="1" dirty="0" smtClean="0"/>
              <a:t>class.</a:t>
            </a:r>
          </a:p>
          <a:p>
            <a:endParaRPr lang="en-US" sz="2800" dirty="0"/>
          </a:p>
          <a:p>
            <a:r>
              <a:rPr lang="en-US" sz="2800" dirty="0" smtClean="0"/>
              <a:t>Step 5:</a:t>
            </a:r>
            <a:r>
              <a:rPr lang="en-US" sz="2800" b="1" dirty="0" smtClean="0"/>
              <a:t> Add Roster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58077" y="1560572"/>
            <a:ext cx="288363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 new class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7" y="2831278"/>
            <a:ext cx="7534275" cy="11525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44606" y="3309309"/>
            <a:ext cx="1674558" cy="7729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07" y="3983803"/>
            <a:ext cx="5919668" cy="27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6461" y="1699072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1: Go to the </a:t>
            </a:r>
            <a:r>
              <a:rPr lang="en-US" sz="2800" b="1" dirty="0" smtClean="0"/>
              <a:t>Library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8908" y="1775953"/>
            <a:ext cx="332004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assignments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86413" y="2639853"/>
            <a:ext cx="3913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2: </a:t>
            </a:r>
            <a:r>
              <a:rPr lang="en-US" sz="2800" dirty="0" smtClean="0"/>
              <a:t>New Question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3" y="1853248"/>
            <a:ext cx="2825913" cy="4564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0" y="1728401"/>
            <a:ext cx="832513" cy="6244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2" y="3253777"/>
            <a:ext cx="3848841" cy="3411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585" y="3231311"/>
            <a:ext cx="2230125" cy="35986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448585" y="3253777"/>
            <a:ext cx="1706540" cy="6031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14545" y="3560760"/>
            <a:ext cx="43861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 smtClean="0"/>
              <a:t>3: Add to Queue</a:t>
            </a:r>
          </a:p>
          <a:p>
            <a:r>
              <a:rPr lang="en-US" sz="2800" dirty="0" smtClean="0"/>
              <a:t>(You can select multiple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lasses.)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387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7" y="364887"/>
            <a:ext cx="5791200" cy="6186309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1">
                  <a:shade val="90000"/>
                  <a:lumMod val="84000"/>
                </a:schemeClr>
              </a:gs>
            </a:gsLst>
          </a:gradFill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latin typeface="Baskerville Old Face" panose="02020602080505020303" pitchFamily="18" charset="0"/>
              </a:rPr>
              <a:t>What </a:t>
            </a:r>
            <a:r>
              <a:rPr lang="en-US" sz="8800" b="1" dirty="0" smtClean="0">
                <a:latin typeface="Baskerville Old Face" panose="02020602080505020303" pitchFamily="18" charset="0"/>
              </a:rPr>
              <a:t>tips</a:t>
            </a:r>
            <a:r>
              <a:rPr lang="en-US" sz="8800" dirty="0" smtClean="0">
                <a:latin typeface="Baskerville Old Face" panose="02020602080505020303" pitchFamily="18" charset="0"/>
              </a:rPr>
              <a:t> do you have for a first time user?</a:t>
            </a:r>
            <a:endParaRPr lang="en-US" sz="8800" dirty="0">
              <a:latin typeface="Baskerville Old Face" panose="02020602080505020303" pitchFamily="18" charset="0"/>
            </a:endParaRPr>
          </a:p>
          <a:p>
            <a:endParaRPr 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242" y="2098357"/>
            <a:ext cx="45624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tips</a:t>
            </a:r>
            <a:r>
              <a:rPr lang="en-US" dirty="0" smtClean="0"/>
              <a:t> do you have for someone getting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It is not necessary to enter the exact question into </a:t>
            </a:r>
            <a:r>
              <a:rPr lang="en-US" sz="3200" dirty="0" err="1"/>
              <a:t>plickers</a:t>
            </a:r>
            <a:r>
              <a:rPr lang="en-US" sz="3200" dirty="0"/>
              <a:t>.  Instead you can enter “Q1” and then project the question on your projector/smartboard.  </a:t>
            </a:r>
          </a:p>
          <a:p>
            <a:pPr lvl="0"/>
            <a:r>
              <a:rPr lang="en-US" sz="3200" dirty="0"/>
              <a:t>You can create questions on your phone/tablet</a:t>
            </a:r>
          </a:p>
          <a:p>
            <a:pPr lvl="1"/>
            <a:r>
              <a:rPr lang="en-US" sz="2800" dirty="0"/>
              <a:t>Pick a class period.  Select </a:t>
            </a:r>
            <a:r>
              <a:rPr lang="en-US" sz="2800" b="1" dirty="0"/>
              <a:t>Queue</a:t>
            </a:r>
            <a:r>
              <a:rPr lang="en-US" sz="2800" dirty="0"/>
              <a:t>.  Select </a:t>
            </a:r>
            <a:r>
              <a:rPr lang="en-US" sz="2800" b="1" dirty="0"/>
              <a:t>Create.</a:t>
            </a:r>
            <a:endParaRPr lang="en-US" sz="2800" dirty="0"/>
          </a:p>
          <a:p>
            <a:pPr lvl="1"/>
            <a:r>
              <a:rPr lang="en-US" sz="2800" dirty="0"/>
              <a:t>The downside is that you cannot easily copy the question to other classes.  (It is easy to do this in the web version).   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Today…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75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/>
              <a:t>How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/>
              <a:t>can you </a:t>
            </a:r>
            <a:r>
              <a:rPr lang="en-US" sz="3600" dirty="0" smtClean="0"/>
              <a:t>use </a:t>
            </a:r>
            <a:r>
              <a:rPr lang="en-US" sz="3600" dirty="0" err="1" smtClean="0"/>
              <a:t>Plickers</a:t>
            </a:r>
            <a:r>
              <a:rPr lang="en-US" sz="3600" dirty="0" smtClean="0"/>
              <a:t> </a:t>
            </a:r>
            <a:r>
              <a:rPr lang="en-US" sz="3600" dirty="0" smtClean="0"/>
              <a:t>in your </a:t>
            </a:r>
            <a:r>
              <a:rPr lang="en-US" sz="3600" dirty="0">
                <a:solidFill>
                  <a:schemeClr val="accent1"/>
                </a:solidFill>
              </a:rPr>
              <a:t>class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Where should you </a:t>
            </a:r>
            <a:r>
              <a:rPr lang="en-US" sz="3600" dirty="0">
                <a:solidFill>
                  <a:schemeClr val="accent1"/>
                </a:solidFill>
              </a:rPr>
              <a:t>start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What </a:t>
            </a:r>
            <a:r>
              <a:rPr lang="en-US" sz="3600" dirty="0">
                <a:solidFill>
                  <a:schemeClr val="accent1"/>
                </a:solidFill>
              </a:rPr>
              <a:t>tips</a:t>
            </a:r>
            <a:r>
              <a:rPr lang="en-US" sz="3600" dirty="0" smtClean="0"/>
              <a:t> do you have for a first time user?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25" y="4502156"/>
            <a:ext cx="2595109" cy="23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Today…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75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/>
              <a:t>How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/>
              <a:t>can you use </a:t>
            </a:r>
            <a:r>
              <a:rPr lang="en-US" sz="3600" dirty="0" err="1" smtClean="0"/>
              <a:t>Plickers</a:t>
            </a:r>
            <a:r>
              <a:rPr lang="en-US" sz="3600" dirty="0" smtClean="0"/>
              <a:t> in </a:t>
            </a:r>
            <a:r>
              <a:rPr lang="en-US" sz="3600" dirty="0" smtClean="0"/>
              <a:t>your </a:t>
            </a:r>
            <a:r>
              <a:rPr lang="en-US" sz="3600" dirty="0">
                <a:solidFill>
                  <a:schemeClr val="accent1"/>
                </a:solidFill>
              </a:rPr>
              <a:t>class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Where should you </a:t>
            </a:r>
            <a:r>
              <a:rPr lang="en-US" sz="3600" dirty="0">
                <a:solidFill>
                  <a:schemeClr val="accent1"/>
                </a:solidFill>
              </a:rPr>
              <a:t>start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What </a:t>
            </a:r>
            <a:r>
              <a:rPr lang="en-US" sz="3600" dirty="0">
                <a:solidFill>
                  <a:schemeClr val="accent1"/>
                </a:solidFill>
              </a:rPr>
              <a:t>tips</a:t>
            </a:r>
            <a:r>
              <a:rPr lang="en-US" sz="3600" dirty="0" smtClean="0"/>
              <a:t> do you have for a first time user?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25" y="4502156"/>
            <a:ext cx="2595109" cy="23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6" y="364887"/>
            <a:ext cx="6763657" cy="4832092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1">
                  <a:shade val="90000"/>
                  <a:lumMod val="84000"/>
                </a:schemeClr>
              </a:gs>
            </a:gsLst>
          </a:gradFill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latin typeface="Baskerville Old Face" panose="02020602080505020303" pitchFamily="18" charset="0"/>
              </a:rPr>
              <a:t>How</a:t>
            </a:r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8800" dirty="0" smtClean="0">
                <a:latin typeface="Baskerville Old Face" panose="02020602080505020303" pitchFamily="18" charset="0"/>
              </a:rPr>
              <a:t>can you use </a:t>
            </a:r>
            <a:r>
              <a:rPr lang="en-US" sz="8800" dirty="0" err="1" smtClean="0">
                <a:latin typeface="Baskerville Old Face" panose="02020602080505020303" pitchFamily="18" charset="0"/>
              </a:rPr>
              <a:t>Plickers</a:t>
            </a:r>
            <a:r>
              <a:rPr lang="en-US" sz="8800" dirty="0" smtClean="0">
                <a:latin typeface="Baskerville Old Face" panose="02020602080505020303" pitchFamily="18" charset="0"/>
              </a:rPr>
              <a:t> in </a:t>
            </a:r>
            <a:r>
              <a:rPr lang="en-US" sz="8800" dirty="0" smtClean="0">
                <a:latin typeface="Baskerville Old Face" panose="02020602080505020303" pitchFamily="18" charset="0"/>
              </a:rPr>
              <a:t>your </a:t>
            </a:r>
            <a:r>
              <a:rPr lang="en-US" sz="88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class</a:t>
            </a:r>
            <a:r>
              <a:rPr lang="en-US" sz="8800" dirty="0" smtClean="0">
                <a:latin typeface="Baskerville Old Face" panose="02020602080505020303" pitchFamily="18" charset="0"/>
              </a:rPr>
              <a:t>?</a:t>
            </a:r>
          </a:p>
          <a:p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40" y="1780507"/>
            <a:ext cx="4842178" cy="33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5823" y="1772049"/>
            <a:ext cx="2678938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PSSA/</a:t>
            </a:r>
            <a:br>
              <a:rPr lang="en-US" sz="4400" dirty="0" smtClean="0"/>
            </a:br>
            <a:r>
              <a:rPr lang="en-US" sz="4400" dirty="0" smtClean="0"/>
              <a:t>Keystone</a:t>
            </a:r>
          </a:p>
          <a:p>
            <a:r>
              <a:rPr lang="en-US" sz="4400" dirty="0" smtClean="0"/>
              <a:t>Prep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15" y="376010"/>
            <a:ext cx="6293756" cy="61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8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44" y="1985308"/>
            <a:ext cx="4496744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/>
              <a:t>Multiple Choice</a:t>
            </a:r>
          </a:p>
          <a:p>
            <a:r>
              <a:rPr lang="en-US" sz="4400" dirty="0" smtClean="0"/>
              <a:t>Results in </a:t>
            </a:r>
          </a:p>
          <a:p>
            <a:r>
              <a:rPr lang="en-US" sz="4400" dirty="0" err="1" smtClean="0"/>
              <a:t>Plickers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" y="404802"/>
            <a:ext cx="3287838" cy="5747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031" y="1361260"/>
            <a:ext cx="3456351" cy="50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/>
              <a:t>can you use </a:t>
            </a:r>
            <a:r>
              <a:rPr lang="en-US" sz="4400" dirty="0" err="1" smtClean="0"/>
              <a:t>Plickers</a:t>
            </a:r>
            <a:r>
              <a:rPr lang="en-US" sz="4400" dirty="0" smtClean="0"/>
              <a:t> </a:t>
            </a:r>
            <a:r>
              <a:rPr lang="en-US" sz="4400" dirty="0"/>
              <a:t>in your </a:t>
            </a:r>
            <a:r>
              <a:rPr lang="en-US" sz="4400" dirty="0">
                <a:solidFill>
                  <a:schemeClr val="accent1"/>
                </a:solidFill>
              </a:rPr>
              <a:t>class</a:t>
            </a:r>
            <a:r>
              <a:rPr lang="en-US" sz="4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Formative Assessment</a:t>
            </a:r>
          </a:p>
          <a:p>
            <a:r>
              <a:rPr lang="en-US" sz="3200" dirty="0" smtClean="0"/>
              <a:t>“Formal and Informal Checks for Understanding”</a:t>
            </a:r>
          </a:p>
          <a:p>
            <a:r>
              <a:rPr lang="en-US" sz="3200" dirty="0" smtClean="0"/>
              <a:t>PSSA/Keystone Review</a:t>
            </a:r>
          </a:p>
          <a:p>
            <a:r>
              <a:rPr lang="en-US" sz="3200" dirty="0" smtClean="0"/>
              <a:t>Determine who needs help.</a:t>
            </a:r>
          </a:p>
          <a:p>
            <a:r>
              <a:rPr lang="en-US" sz="3200" dirty="0" smtClean="0"/>
              <a:t>Determine if your class is ready to move on.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7647" y="3320817"/>
            <a:ext cx="3783725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SUMMARY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270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7" y="364887"/>
            <a:ext cx="5791200" cy="6078587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1">
                  <a:shade val="90000"/>
                  <a:lumMod val="84000"/>
                </a:schemeClr>
              </a:gs>
            </a:gsLst>
          </a:gradFill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latin typeface="Baskerville Old Face" panose="02020602080505020303" pitchFamily="18" charset="0"/>
              </a:rPr>
              <a:t>Where </a:t>
            </a:r>
            <a:r>
              <a:rPr lang="en-US" sz="11500" dirty="0">
                <a:latin typeface="Baskerville Old Face" panose="02020602080505020303" pitchFamily="18" charset="0"/>
              </a:rPr>
              <a:t>should you </a:t>
            </a:r>
            <a:r>
              <a:rPr lang="en-US" sz="11500" b="1" dirty="0">
                <a:latin typeface="Baskerville Old Face" panose="02020602080505020303" pitchFamily="18" charset="0"/>
              </a:rPr>
              <a:t>start</a:t>
            </a:r>
            <a:r>
              <a:rPr lang="en-US" sz="11500" dirty="0">
                <a:latin typeface="Baskerville Old Face" panose="02020602080505020303" pitchFamily="18" charset="0"/>
              </a:rPr>
              <a:t>?</a:t>
            </a:r>
          </a:p>
          <a:p>
            <a:endParaRPr 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7" y="1759212"/>
            <a:ext cx="5597069" cy="3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155" y="3823663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1: Sign-Up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231480" y="1699072"/>
            <a:ext cx="409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2: </a:t>
            </a:r>
            <a:r>
              <a:rPr lang="en-US" sz="2800" dirty="0" smtClean="0"/>
              <a:t>Fill out the form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625" y="5291693"/>
            <a:ext cx="288363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an account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76" y="1760583"/>
            <a:ext cx="35623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97" y="1163185"/>
            <a:ext cx="3283965" cy="28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6461" y="1699072"/>
            <a:ext cx="387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1: Go to </a:t>
            </a:r>
            <a:r>
              <a:rPr lang="en-US" sz="2800" b="1" dirty="0" smtClean="0"/>
              <a:t>Classes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58077" y="1560572"/>
            <a:ext cx="288363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 new class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506460" y="3202793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2: Click </a:t>
            </a:r>
            <a:r>
              <a:rPr lang="en-US" sz="2800" b="1" dirty="0" smtClean="0"/>
              <a:t>Add new class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9" y="1553235"/>
            <a:ext cx="2825913" cy="45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4" y="2635800"/>
            <a:ext cx="3091634" cy="25167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69143" y="4165600"/>
            <a:ext cx="1612845" cy="11466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81287" y="1453104"/>
            <a:ext cx="926485" cy="6566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6460" y="4444904"/>
            <a:ext cx="4305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 smtClean="0"/>
              <a:t>3: Enter basis class </a:t>
            </a:r>
          </a:p>
          <a:p>
            <a:r>
              <a:rPr lang="en-US" sz="2800" dirty="0" smtClean="0"/>
              <a:t>Info.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060" y="4535522"/>
            <a:ext cx="3648660" cy="19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1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7173</TotalTime>
  <Words>312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Baskerville Old Face</vt:lpstr>
      <vt:lpstr>Century Gothic</vt:lpstr>
      <vt:lpstr>Wingdings 3</vt:lpstr>
      <vt:lpstr>Ion</vt:lpstr>
      <vt:lpstr>Plickers</vt:lpstr>
      <vt:lpstr>Today…</vt:lpstr>
      <vt:lpstr>PowerPoint Presentation</vt:lpstr>
      <vt:lpstr>PowerPoint Presentation</vt:lpstr>
      <vt:lpstr>PowerPoint Presentation</vt:lpstr>
      <vt:lpstr>How can you use Plickers in your class?</vt:lpstr>
      <vt:lpstr>PowerPoint Presentation</vt:lpstr>
      <vt:lpstr>Where should you start?</vt:lpstr>
      <vt:lpstr>Where should you start?</vt:lpstr>
      <vt:lpstr>Where should you start?</vt:lpstr>
      <vt:lpstr>Where should you start?</vt:lpstr>
      <vt:lpstr>PowerPoint Presentation</vt:lpstr>
      <vt:lpstr>What tips do you have for someone getting started?</vt:lpstr>
      <vt:lpstr>Today…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NOVICK, BRIAN</dc:creator>
  <cp:lastModifiedBy>NOVICK, BRIAN</cp:lastModifiedBy>
  <cp:revision>35</cp:revision>
  <dcterms:created xsi:type="dcterms:W3CDTF">2016-01-31T18:40:26Z</dcterms:created>
  <dcterms:modified xsi:type="dcterms:W3CDTF">2016-06-19T19:21:15Z</dcterms:modified>
</cp:coreProperties>
</file>